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70" r:id="rId11"/>
    <p:sldId id="263" r:id="rId12"/>
    <p:sldId id="264" r:id="rId13"/>
    <p:sldId id="265" r:id="rId14"/>
    <p:sldId id="267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6783-6ED6-4DB8-947F-323D6CDBEB77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356B-0620-4857-A670-7160090FEF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6783-6ED6-4DB8-947F-323D6CDBEB77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356B-0620-4857-A670-7160090FE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6783-6ED6-4DB8-947F-323D6CDBEB77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356B-0620-4857-A670-7160090FE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6783-6ED6-4DB8-947F-323D6CDBEB77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356B-0620-4857-A670-7160090FE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6783-6ED6-4DB8-947F-323D6CDBEB77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753356B-0620-4857-A670-7160090FE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6783-6ED6-4DB8-947F-323D6CDBEB77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356B-0620-4857-A670-7160090FE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6783-6ED6-4DB8-947F-323D6CDBEB77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356B-0620-4857-A670-7160090FE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6783-6ED6-4DB8-947F-323D6CDBEB77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356B-0620-4857-A670-7160090FE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6783-6ED6-4DB8-947F-323D6CDBEB77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356B-0620-4857-A670-7160090FE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6783-6ED6-4DB8-947F-323D6CDBEB77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356B-0620-4857-A670-7160090FE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6783-6ED6-4DB8-947F-323D6CDBEB77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356B-0620-4857-A670-7160090FE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CD86783-6ED6-4DB8-947F-323D6CDBEB77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753356B-0620-4857-A670-7160090FE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hyperphysics.phy-astr.gsu.edu/hbase/newt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105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Jerika McKeon</a:t>
            </a:r>
          </a:p>
          <a:p>
            <a:endParaRPr lang="en-US" dirty="0" smtClean="0"/>
          </a:p>
          <a:p>
            <a:r>
              <a:rPr lang="en-US" dirty="0" smtClean="0"/>
              <a:t>You will need your CID for the exam- Memorize it!!!!!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Newton’s 3</a:t>
            </a:r>
            <a:r>
              <a:rPr lang="en-US" baseline="30000" dirty="0" smtClean="0"/>
              <a:t>rd</a:t>
            </a:r>
            <a:r>
              <a:rPr lang="en-US" dirty="0" smtClean="0"/>
              <a:t> Law </a:t>
            </a:r>
            <a:r>
              <a:rPr lang="en-US" dirty="0" err="1" smtClean="0"/>
              <a:t>Equillibrium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http://hyperphysics.phy-astr.gsu.edu/hbase/newt.html#nt3x</a:t>
            </a:r>
            <a:r>
              <a:rPr lang="en-US" smtClean="0"/>
              <a:t> 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Force due to Gravity</a:t>
            </a:r>
          </a:p>
          <a:p>
            <a:r>
              <a:rPr lang="en-US" dirty="0" smtClean="0"/>
              <a:t>Normal Force</a:t>
            </a:r>
          </a:p>
          <a:p>
            <a:r>
              <a:rPr lang="en-US" dirty="0" smtClean="0"/>
              <a:t>Friction</a:t>
            </a:r>
          </a:p>
          <a:p>
            <a:pPr lvl="1"/>
            <a:r>
              <a:rPr lang="en-US" dirty="0" smtClean="0"/>
              <a:t>Static </a:t>
            </a:r>
            <a:r>
              <a:rPr lang="en-US" dirty="0" err="1" smtClean="0"/>
              <a:t>vs</a:t>
            </a:r>
            <a:r>
              <a:rPr lang="en-US" dirty="0" smtClean="0"/>
              <a:t> Kinetic</a:t>
            </a:r>
          </a:p>
          <a:p>
            <a:r>
              <a:rPr lang="en-US" dirty="0" smtClean="0"/>
              <a:t>Tension</a:t>
            </a:r>
          </a:p>
          <a:p>
            <a:pPr lvl="1"/>
            <a:r>
              <a:rPr lang="en-US" dirty="0" smtClean="0"/>
              <a:t>2 Body problems (pulleys, 2 blocks, etc.)</a:t>
            </a:r>
          </a:p>
          <a:p>
            <a:r>
              <a:rPr lang="en-US" dirty="0" smtClean="0"/>
              <a:t>What does it mean when forces balance</a:t>
            </a:r>
            <a:r>
              <a:rPr lang="en-US" dirty="0" smtClean="0"/>
              <a:t>?</a:t>
            </a:r>
          </a:p>
          <a:p>
            <a:r>
              <a:rPr lang="en-US" dirty="0" smtClean="0"/>
              <a:t>Solving a Force Problem</a:t>
            </a:r>
          </a:p>
          <a:p>
            <a:pPr lvl="1"/>
            <a:r>
              <a:rPr lang="en-US" dirty="0" smtClean="0"/>
              <a:t>Draw a picture</a:t>
            </a:r>
          </a:p>
          <a:p>
            <a:pPr lvl="1"/>
            <a:r>
              <a:rPr lang="en-US" dirty="0" smtClean="0"/>
              <a:t>Draw a FBD</a:t>
            </a:r>
          </a:p>
          <a:p>
            <a:pPr lvl="1"/>
            <a:r>
              <a:rPr lang="en-US" dirty="0" smtClean="0"/>
              <a:t>Write out the Force </a:t>
            </a:r>
            <a:r>
              <a:rPr lang="en-US" smtClean="0"/>
              <a:t>Summation Statements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Rotational Motion &amp; The Law of Gravity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Centripetal force is an imaginary force, kind of like a category of forces</a:t>
            </a:r>
          </a:p>
          <a:p>
            <a:r>
              <a:rPr lang="en-US" dirty="0" smtClean="0"/>
              <a:t>Centripetal Force- the NET force causing an object to move in a circle</a:t>
            </a:r>
          </a:p>
          <a:p>
            <a:pPr lvl="1"/>
            <a:r>
              <a:rPr lang="en-US" dirty="0" smtClean="0"/>
              <a:t>Which force would you have to remove to let the object move in a straight line?</a:t>
            </a:r>
          </a:p>
          <a:p>
            <a:r>
              <a:rPr lang="en-US" dirty="0" smtClean="0"/>
              <a:t>F=ma</a:t>
            </a:r>
          </a:p>
          <a:p>
            <a:r>
              <a:rPr lang="en-US" dirty="0" smtClean="0"/>
              <a:t>Orbiting Problems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ANNOUNCEMENT!</a:t>
            </a:r>
            <a:endParaRPr lang="en-US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Solution = solute + solvent</a:t>
            </a:r>
          </a:p>
          <a:p>
            <a:r>
              <a:rPr lang="en-US" dirty="0" smtClean="0"/>
              <a:t>Example: Sugar Water</a:t>
            </a:r>
          </a:p>
          <a:p>
            <a:pPr lvl="1"/>
            <a:r>
              <a:rPr lang="en-US" dirty="0" smtClean="0"/>
              <a:t>Solute = sugar</a:t>
            </a:r>
          </a:p>
          <a:p>
            <a:pPr lvl="1"/>
            <a:r>
              <a:rPr lang="en-US" dirty="0" smtClean="0"/>
              <a:t>Solvent = water</a:t>
            </a:r>
          </a:p>
          <a:p>
            <a:r>
              <a:rPr lang="en-US" dirty="0" smtClean="0"/>
              <a:t>A mixture is when the substances don’t dissolve in each other. </a:t>
            </a:r>
            <a:r>
              <a:rPr lang="en-US" dirty="0" err="1" smtClean="0"/>
              <a:t>Ie</a:t>
            </a:r>
            <a:r>
              <a:rPr lang="en-US" dirty="0" smtClean="0"/>
              <a:t>. Oil &amp; Water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ater.me.vccs.edu/courses/env211/changes/so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371600"/>
            <a:ext cx="1390650" cy="1619251"/>
          </a:xfrm>
          <a:prstGeom prst="rect">
            <a:avLst/>
          </a:prstGeom>
          <a:noFill/>
        </p:spPr>
      </p:pic>
      <p:pic>
        <p:nvPicPr>
          <p:cNvPr id="1028" name="Picture 4" descr="http://rlv.zcache.com/what_is_your_solution_chemistry_humor_card-r5a3c726d019c4180813af0d9162195c9_xvuak_8byvr_512.jpg"/>
          <p:cNvPicPr>
            <a:picLocks noChangeAspect="1" noChangeArrowheads="1"/>
          </p:cNvPicPr>
          <p:nvPr/>
        </p:nvPicPr>
        <p:blipFill>
          <a:blip r:embed="rId3" cstate="print"/>
          <a:srcRect t="14062" b="12500"/>
          <a:stretch>
            <a:fillRect/>
          </a:stretch>
        </p:blipFill>
        <p:spPr bwMode="auto">
          <a:xfrm>
            <a:off x="4648200" y="3200400"/>
            <a:ext cx="4046706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Any more questions?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Thanks for coming! Don’t forget to sign the paper please!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Fri 1-3 108 MARB</a:t>
            </a:r>
          </a:p>
          <a:p>
            <a:pPr lvl="1"/>
            <a:r>
              <a:rPr lang="en-US" dirty="0" smtClean="0"/>
              <a:t>This is a weekly review, so feel free to come at any time during the semester.</a:t>
            </a:r>
          </a:p>
          <a:p>
            <a:pPr lvl="1"/>
            <a:r>
              <a:rPr lang="en-US" dirty="0" smtClean="0"/>
              <a:t>We cover general concepts as well as problems from the book and from the homework.</a:t>
            </a:r>
          </a:p>
          <a:p>
            <a:r>
              <a:rPr lang="en-US" dirty="0" smtClean="0"/>
              <a:t>Come with questions!!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Algebra</a:t>
            </a:r>
          </a:p>
          <a:p>
            <a:r>
              <a:rPr lang="en-US" dirty="0" smtClean="0"/>
              <a:t>Trig</a:t>
            </a:r>
          </a:p>
          <a:p>
            <a:r>
              <a:rPr lang="en-US" dirty="0" smtClean="0"/>
              <a:t>Motion in 1-D</a:t>
            </a:r>
          </a:p>
          <a:p>
            <a:r>
              <a:rPr lang="en-US" dirty="0" smtClean="0"/>
              <a:t>Motion in 2-D /Vectors (projectiles)</a:t>
            </a:r>
          </a:p>
          <a:p>
            <a:r>
              <a:rPr lang="en-US" dirty="0" smtClean="0"/>
              <a:t>Newton’s Laws of Motion &amp; Forces</a:t>
            </a:r>
          </a:p>
          <a:p>
            <a:r>
              <a:rPr lang="en-US" dirty="0" smtClean="0"/>
              <a:t>Rotational Motion &amp; the Law of Gravity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Algebra &amp; Trigonometry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Sin, Cos, Tan</a:t>
            </a:r>
          </a:p>
          <a:p>
            <a:r>
              <a:rPr lang="en-US" dirty="0" smtClean="0"/>
              <a:t>Degrees </a:t>
            </a:r>
            <a:r>
              <a:rPr lang="en-US" dirty="0" err="1" smtClean="0"/>
              <a:t>vs</a:t>
            </a:r>
            <a:r>
              <a:rPr lang="en-US" dirty="0" smtClean="0"/>
              <a:t> Radians</a:t>
            </a:r>
          </a:p>
          <a:p>
            <a:pPr lvl="1"/>
            <a:r>
              <a:rPr lang="en-US" dirty="0" smtClean="0"/>
              <a:t>for this test you only need Degrees</a:t>
            </a:r>
          </a:p>
          <a:p>
            <a:r>
              <a:rPr lang="en-US" dirty="0" smtClean="0"/>
              <a:t>Pythagorean Theorem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in 1-D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Distance </a:t>
            </a:r>
            <a:r>
              <a:rPr lang="en-US" dirty="0" err="1" smtClean="0"/>
              <a:t>vs</a:t>
            </a:r>
            <a:r>
              <a:rPr lang="en-US" dirty="0" smtClean="0"/>
              <a:t> Displacement: What’s the difference?</a:t>
            </a:r>
          </a:p>
          <a:p>
            <a:r>
              <a:rPr lang="en-US" dirty="0" smtClean="0"/>
              <a:t>Speed </a:t>
            </a:r>
            <a:r>
              <a:rPr lang="en-US" dirty="0" err="1" smtClean="0"/>
              <a:t>vs</a:t>
            </a:r>
            <a:r>
              <a:rPr lang="en-US" dirty="0" smtClean="0"/>
              <a:t> Velocity : What’s the difference?</a:t>
            </a:r>
          </a:p>
          <a:p>
            <a:pPr lvl="1"/>
            <a:r>
              <a:rPr lang="en-US" dirty="0" smtClean="0"/>
              <a:t>Initial</a:t>
            </a:r>
          </a:p>
          <a:p>
            <a:pPr lvl="1"/>
            <a:r>
              <a:rPr lang="en-US" dirty="0" smtClean="0"/>
              <a:t>Final</a:t>
            </a:r>
          </a:p>
          <a:p>
            <a:pPr lvl="1"/>
            <a:r>
              <a:rPr lang="en-US" dirty="0" smtClean="0"/>
              <a:t>Average</a:t>
            </a:r>
          </a:p>
          <a:p>
            <a:pPr lvl="1"/>
            <a:r>
              <a:rPr lang="en-US" dirty="0" smtClean="0"/>
              <a:t>Instantaneous</a:t>
            </a:r>
          </a:p>
          <a:p>
            <a:pPr lvl="1"/>
            <a:r>
              <a:rPr lang="en-US" dirty="0" smtClean="0"/>
              <a:t>What does it mean to have +v </a:t>
            </a:r>
            <a:r>
              <a:rPr lang="en-US" dirty="0" err="1" smtClean="0"/>
              <a:t>vs</a:t>
            </a:r>
            <a:r>
              <a:rPr lang="en-US" dirty="0" smtClean="0"/>
              <a:t> –v </a:t>
            </a:r>
            <a:r>
              <a:rPr lang="en-US" dirty="0" err="1" smtClean="0"/>
              <a:t>vs</a:t>
            </a:r>
            <a:r>
              <a:rPr lang="en-US" dirty="0" smtClean="0"/>
              <a:t> v=0?</a:t>
            </a:r>
          </a:p>
          <a:p>
            <a:r>
              <a:rPr lang="en-US" dirty="0" smtClean="0"/>
              <a:t>Acceleration</a:t>
            </a:r>
          </a:p>
          <a:p>
            <a:pPr lvl="1"/>
            <a:r>
              <a:rPr lang="en-US" dirty="0" smtClean="0"/>
              <a:t>Average</a:t>
            </a:r>
          </a:p>
          <a:p>
            <a:pPr lvl="1"/>
            <a:r>
              <a:rPr lang="en-US" dirty="0" smtClean="0"/>
              <a:t>Instantaneous</a:t>
            </a:r>
          </a:p>
          <a:p>
            <a:pPr lvl="1"/>
            <a:r>
              <a:rPr lang="en-US" dirty="0" smtClean="0"/>
              <a:t>What does it mean to have +a </a:t>
            </a:r>
            <a:r>
              <a:rPr lang="en-US" dirty="0" err="1" smtClean="0"/>
              <a:t>vs</a:t>
            </a:r>
            <a:r>
              <a:rPr lang="en-US" dirty="0" smtClean="0"/>
              <a:t> –a </a:t>
            </a:r>
            <a:r>
              <a:rPr lang="en-US" dirty="0" err="1" smtClean="0"/>
              <a:t>vs</a:t>
            </a:r>
            <a:r>
              <a:rPr lang="en-US" dirty="0" smtClean="0"/>
              <a:t> a=0?</a:t>
            </a:r>
          </a:p>
          <a:p>
            <a:r>
              <a:rPr lang="en-US" dirty="0" smtClean="0"/>
              <a:t>Graph Analysis</a:t>
            </a:r>
          </a:p>
          <a:p>
            <a:r>
              <a:rPr lang="en-US" dirty="0" smtClean="0"/>
              <a:t>Kinematic Equations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in 2-D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Vectors (know trig)</a:t>
            </a:r>
          </a:p>
          <a:p>
            <a:r>
              <a:rPr lang="en-US" dirty="0" smtClean="0"/>
              <a:t>Relative velocity</a:t>
            </a:r>
          </a:p>
          <a:p>
            <a:r>
              <a:rPr lang="en-US" dirty="0" smtClean="0"/>
              <a:t>Kinematic Equations</a:t>
            </a:r>
          </a:p>
          <a:p>
            <a:r>
              <a:rPr lang="en-US" dirty="0" smtClean="0"/>
              <a:t>How to solve Projectile Problems (my strategy)</a:t>
            </a:r>
          </a:p>
          <a:p>
            <a:pPr lvl="1"/>
            <a:r>
              <a:rPr lang="en-US" dirty="0" smtClean="0"/>
              <a:t>Make a table of x and y information:</a:t>
            </a:r>
          </a:p>
          <a:p>
            <a:pPr lvl="1"/>
            <a:r>
              <a:rPr lang="en-US" dirty="0" smtClean="0"/>
              <a:t>Usually, you’ll use one of the directions to solve for time, then use time with the information in the other direction to find whatever you’re looking for</a:t>
            </a:r>
          </a:p>
          <a:p>
            <a:r>
              <a:rPr lang="en-US" dirty="0" smtClean="0"/>
              <a:t>Make sure you are solving for the MAGNETUDE when they ask you for it, don’t just find a component of the vector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Law: </a:t>
            </a:r>
          </a:p>
          <a:p>
            <a:pPr lvl="1"/>
            <a:r>
              <a:rPr lang="en-US" dirty="0" smtClean="0"/>
              <a:t>An object with a constant velocity (including v=0) will continue moving (or not moving) with that velocity unless acted upon by an outside force.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Law:</a:t>
            </a:r>
          </a:p>
          <a:p>
            <a:pPr lvl="1"/>
            <a:r>
              <a:rPr lang="en-US" dirty="0" smtClean="0"/>
              <a:t>F=ma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Law:</a:t>
            </a:r>
          </a:p>
          <a:p>
            <a:pPr lvl="1"/>
            <a:r>
              <a:rPr lang="en-US" dirty="0" smtClean="0"/>
              <a:t>“Every action has an equal and opposite reaction.”</a:t>
            </a:r>
          </a:p>
          <a:p>
            <a:pPr lvl="1"/>
            <a:r>
              <a:rPr lang="en-US" dirty="0" smtClean="0"/>
              <a:t>If I push on the block, it’s pushing back on me</a:t>
            </a:r>
          </a:p>
          <a:p>
            <a:pPr lvl="1"/>
            <a:r>
              <a:rPr lang="en-US" dirty="0" smtClean="0"/>
              <a:t>They why does only one thing move?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4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Newton’s 3</a:t>
            </a:r>
            <a:r>
              <a:rPr lang="en-US" baseline="30000" dirty="0" smtClean="0"/>
              <a:t>rd</a:t>
            </a:r>
            <a:r>
              <a:rPr lang="en-US" dirty="0" smtClean="0"/>
              <a:t> Law Bird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567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Consider the flying motion of birds. A bird flies by use of its wings. The wings of a bird push air downwards. </a:t>
            </a:r>
          </a:p>
          <a:p>
            <a:r>
              <a:rPr lang="en-US" dirty="0" smtClean="0"/>
              <a:t>Since forces result from mutual interactions, the air must also be pushing the bird upwards. </a:t>
            </a:r>
          </a:p>
          <a:p>
            <a:r>
              <a:rPr lang="en-US" dirty="0" smtClean="0"/>
              <a:t>The size of the force on the air equals the size of the force on the bird; the direction of the force on the air (downwards) is opposite the direction of the force on the bird (upwards). </a:t>
            </a:r>
          </a:p>
          <a:p>
            <a:r>
              <a:rPr lang="en-US" dirty="0" smtClean="0"/>
              <a:t>For every action, there is an equal (in size) and opposite (in direction) reaction. </a:t>
            </a:r>
          </a:p>
          <a:p>
            <a:r>
              <a:rPr lang="en-US" dirty="0" smtClean="0"/>
              <a:t>Action-reaction force pairs make it possible for birds to fly.</a:t>
            </a:r>
            <a:endParaRPr lang="en-US" dirty="0"/>
          </a:p>
        </p:txBody>
      </p:sp>
      <p:pic>
        <p:nvPicPr>
          <p:cNvPr id="1026" name="Picture 2" descr="http://images.tutorvista.com/content/force-laws-motion/flying-bird-newton-third-law-of-motion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7375" y="209272"/>
            <a:ext cx="2714625" cy="1467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Newton’s 3</a:t>
            </a:r>
            <a:r>
              <a:rPr lang="en-US" baseline="30000" dirty="0" smtClean="0"/>
              <a:t>rd</a:t>
            </a:r>
            <a:r>
              <a:rPr lang="en-US" dirty="0" smtClean="0"/>
              <a:t> Law Bullet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6" name="Picture 2" descr="http://www.buzzle.com/images/diagrams/newtons-3rd-la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676400"/>
            <a:ext cx="5669643" cy="3810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81</TotalTime>
  <Words>602</Words>
  <Application>Microsoft Office PowerPoint</Application>
  <PresentationFormat>On-screen Show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Apex</vt:lpstr>
      <vt:lpstr>105 Review</vt:lpstr>
      <vt:lpstr>Other Reviews</vt:lpstr>
      <vt:lpstr>Concepts</vt:lpstr>
      <vt:lpstr>Algebra &amp; Trigonometry</vt:lpstr>
      <vt:lpstr>Motion in 1-D</vt:lpstr>
      <vt:lpstr>Motion in 2-D</vt:lpstr>
      <vt:lpstr>Newton’s Laws</vt:lpstr>
      <vt:lpstr>Newton’s 3rd Law Bird Example</vt:lpstr>
      <vt:lpstr>Newton’s 3rd Law Bullet Example</vt:lpstr>
      <vt:lpstr>Newton’s 3rd Law Equillibrium Example</vt:lpstr>
      <vt:lpstr>Forces</vt:lpstr>
      <vt:lpstr>Rotational Motion &amp; The Law of Gravity</vt:lpstr>
      <vt:lpstr>ANNOUNCEMENT!</vt:lpstr>
      <vt:lpstr>Solutions</vt:lpstr>
      <vt:lpstr>Any more questions?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105 Review</dc:title>
  <dc:creator>Jerika</dc:creator>
  <cp:lastModifiedBy>Jerika</cp:lastModifiedBy>
  <cp:revision>18</cp:revision>
  <dcterms:created xsi:type="dcterms:W3CDTF">2014-10-02T00:39:40Z</dcterms:created>
  <dcterms:modified xsi:type="dcterms:W3CDTF">2014-10-03T00:05:41Z</dcterms:modified>
</cp:coreProperties>
</file>