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67" r:id="rId8"/>
    <p:sldId id="262" r:id="rId9"/>
    <p:sldId id="264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88F38C-7C94-482E-B5D2-9527511091D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F2B1C6-4179-4BCF-9585-53B290F31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98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Jerika McKeon</a:t>
            </a:r>
          </a:p>
          <a:p>
            <a:endParaRPr lang="en-US" sz="2800" dirty="0" smtClean="0"/>
          </a:p>
          <a:p>
            <a:r>
              <a:rPr lang="en-US" sz="2800" dirty="0" smtClean="0"/>
              <a:t>You will need your CID for the exam- Memorize it!!!!!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2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Momentum &amp; 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Angular momentum</a:t>
            </a:r>
          </a:p>
          <a:p>
            <a:pPr lvl="1"/>
            <a:r>
              <a:rPr lang="en-US" dirty="0" smtClean="0"/>
              <a:t>Li=Lf</a:t>
            </a:r>
          </a:p>
          <a:p>
            <a:pPr lvl="1"/>
            <a:r>
              <a:rPr lang="en-US" dirty="0" smtClean="0"/>
              <a:t>L=I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L=</a:t>
            </a:r>
            <a:r>
              <a:rPr lang="en-US" dirty="0" err="1" smtClean="0">
                <a:latin typeface="Cambria Math"/>
                <a:ea typeface="Cambria Math"/>
              </a:rPr>
              <a:t>rp</a:t>
            </a:r>
            <a:r>
              <a:rPr lang="en-US" dirty="0" smtClean="0">
                <a:latin typeface="Cambria Math"/>
                <a:ea typeface="Cambria Math"/>
              </a:rPr>
              <a:t> (hidden angular momentum)</a:t>
            </a:r>
          </a:p>
          <a:p>
            <a:r>
              <a:rPr lang="en-US" dirty="0" smtClean="0">
                <a:latin typeface="Cambria Math"/>
                <a:ea typeface="Cambria Math"/>
              </a:rPr>
              <a:t>KE=</a:t>
            </a:r>
            <a:r>
              <a:rPr lang="en-US" dirty="0" smtClean="0"/>
              <a:t>1/2*I*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/>
              <a:t>^2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mbria Math"/>
                <a:ea typeface="Cambria Math"/>
              </a:rPr>
              <a:t>Pivot Points</a:t>
            </a:r>
          </a:p>
          <a:p>
            <a:r>
              <a:rPr lang="en-US" dirty="0" smtClean="0"/>
              <a:t>T=</a:t>
            </a:r>
            <a:r>
              <a:rPr lang="en-US" dirty="0" err="1" smtClean="0"/>
              <a:t>rF</a:t>
            </a:r>
            <a:endParaRPr lang="en-US" dirty="0" smtClean="0"/>
          </a:p>
          <a:p>
            <a:r>
              <a:rPr lang="en-US" dirty="0" err="1" smtClean="0"/>
              <a:t>Tnet</a:t>
            </a:r>
            <a:r>
              <a:rPr lang="en-US" dirty="0" smtClean="0"/>
              <a:t>=I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endParaRPr lang="en-US" dirty="0" smtClean="0">
              <a:latin typeface="Cambria Math"/>
              <a:ea typeface="Cambria Math"/>
            </a:endParaRPr>
          </a:p>
          <a:p>
            <a:r>
              <a:rPr lang="en-US" dirty="0" smtClean="0">
                <a:latin typeface="Cambria Math"/>
                <a:ea typeface="Cambria Math"/>
              </a:rPr>
              <a:t>Sum of Torques just like sum of Forces</a:t>
            </a:r>
          </a:p>
          <a:p>
            <a:r>
              <a:rPr lang="en-US" dirty="0" smtClean="0">
                <a:latin typeface="Cambria Math"/>
                <a:ea typeface="Cambria Math"/>
              </a:rPr>
              <a:t>Counterclockwise = positive</a:t>
            </a:r>
          </a:p>
          <a:p>
            <a:r>
              <a:rPr lang="en-US" dirty="0" smtClean="0">
                <a:latin typeface="Cambria Math"/>
                <a:ea typeface="Cambria Math"/>
              </a:rPr>
              <a:t>Clockwise = negative</a:t>
            </a:r>
          </a:p>
          <a:p>
            <a:r>
              <a:rPr lang="en-US" dirty="0" smtClean="0">
                <a:latin typeface="Cambria Math"/>
                <a:ea typeface="Cambria Math"/>
              </a:rPr>
              <a:t>Equilibrium = no angular or linear acceleration</a:t>
            </a:r>
          </a:p>
          <a:p>
            <a:pPr lvl="1"/>
            <a:r>
              <a:rPr lang="en-US" dirty="0" err="1" smtClean="0">
                <a:latin typeface="Cambria Math"/>
                <a:ea typeface="Cambria Math"/>
              </a:rPr>
              <a:t>Tnet</a:t>
            </a:r>
            <a:r>
              <a:rPr lang="en-US" dirty="0" smtClean="0">
                <a:latin typeface="Cambria Math"/>
                <a:ea typeface="Cambria Math"/>
              </a:rPr>
              <a:t>=0</a:t>
            </a:r>
          </a:p>
          <a:p>
            <a:pPr lvl="1"/>
            <a:r>
              <a:rPr lang="en-US" dirty="0" err="1" smtClean="0">
                <a:latin typeface="Cambria Math"/>
                <a:ea typeface="Cambria Math"/>
              </a:rPr>
              <a:t>Fnet</a:t>
            </a:r>
            <a:r>
              <a:rPr lang="en-US" dirty="0" smtClean="0">
                <a:latin typeface="Cambria Math"/>
                <a:ea typeface="Cambria Math"/>
              </a:rPr>
              <a:t>=0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Reviews:</a:t>
            </a:r>
          </a:p>
          <a:p>
            <a:pPr lvl="1"/>
            <a:r>
              <a:rPr lang="en-US" dirty="0" smtClean="0"/>
              <a:t>Tomorrow @ 5:30-7pm</a:t>
            </a:r>
          </a:p>
          <a:p>
            <a:pPr lvl="1"/>
            <a:r>
              <a:rPr lang="en-US" dirty="0" smtClean="0"/>
              <a:t>Friday @1-3pm (</a:t>
            </a:r>
            <a:r>
              <a:rPr lang="en-US" smtClean="0"/>
              <a:t>weekly</a:t>
            </a:r>
            <a:r>
              <a:rPr lang="en-US" smtClean="0"/>
              <a:t>) 108 MARB</a:t>
            </a:r>
            <a:endParaRPr lang="en-US" dirty="0" smtClean="0"/>
          </a:p>
          <a:p>
            <a:r>
              <a:rPr lang="en-US" dirty="0" smtClean="0"/>
              <a:t>Check to see if you are missing any FBD scores. </a:t>
            </a:r>
          </a:p>
          <a:p>
            <a:pPr lvl="1"/>
            <a:r>
              <a:rPr lang="en-US" dirty="0" smtClean="0"/>
              <a:t>If you are, check the boxes to see if you put the wrong CID.</a:t>
            </a:r>
          </a:p>
          <a:p>
            <a:pPr lvl="1"/>
            <a:r>
              <a:rPr lang="en-US" dirty="0" smtClean="0"/>
              <a:t>Turn it back into the 105 Appeals box.</a:t>
            </a:r>
          </a:p>
          <a:p>
            <a:r>
              <a:rPr lang="en-US" dirty="0" smtClean="0"/>
              <a:t>I’m behind on extra credit, but I will grade it. Don’t worry about sending me an other copy. I will email you once your extra credit is in Max.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Kinetic Energy</a:t>
            </a:r>
          </a:p>
          <a:p>
            <a:r>
              <a:rPr lang="en-US" dirty="0" smtClean="0"/>
              <a:t>Potential Energy</a:t>
            </a:r>
          </a:p>
          <a:p>
            <a:pPr lvl="1"/>
            <a:r>
              <a:rPr lang="en-US" dirty="0" smtClean="0"/>
              <a:t>Gravitational PE</a:t>
            </a:r>
          </a:p>
          <a:p>
            <a:pPr lvl="1"/>
            <a:r>
              <a:rPr lang="en-US" dirty="0" smtClean="0"/>
              <a:t>Spring PE</a:t>
            </a:r>
          </a:p>
          <a:p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W=change in energy</a:t>
            </a:r>
          </a:p>
          <a:p>
            <a:pPr lvl="1"/>
            <a:r>
              <a:rPr lang="en-US" dirty="0" smtClean="0"/>
              <a:t>W=F</a:t>
            </a:r>
            <a:r>
              <a:rPr lang="en-US" sz="1400" dirty="0" smtClean="0"/>
              <a:t>//</a:t>
            </a:r>
            <a:r>
              <a:rPr lang="en-US" dirty="0" smtClean="0"/>
              <a:t>d</a:t>
            </a:r>
          </a:p>
          <a:p>
            <a:pPr lvl="1"/>
            <a:r>
              <a:rPr lang="en-US" dirty="0" smtClean="0"/>
              <a:t>Work lost by friction</a:t>
            </a:r>
          </a:p>
          <a:p>
            <a:r>
              <a:rPr lang="en-US" dirty="0" smtClean="0"/>
              <a:t>Power (</a:t>
            </a:r>
            <a:r>
              <a:rPr lang="en-US" b="1" dirty="0" smtClean="0"/>
              <a:t>NOT IN SYLLABUS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P=</a:t>
            </a:r>
            <a:r>
              <a:rPr lang="el-GR" dirty="0" smtClean="0">
                <a:latin typeface="Cambria Math"/>
                <a:ea typeface="Cambria Math"/>
              </a:rPr>
              <a:t>Δ</a:t>
            </a:r>
            <a:r>
              <a:rPr lang="en-US" dirty="0" smtClean="0"/>
              <a:t>E/</a:t>
            </a:r>
            <a:r>
              <a:rPr lang="el-GR" dirty="0" smtClean="0">
                <a:latin typeface="Cambria Math"/>
                <a:ea typeface="Cambria Math"/>
              </a:rPr>
              <a:t>Δ</a:t>
            </a:r>
            <a:r>
              <a:rPr lang="en-US" dirty="0" smtClean="0"/>
              <a:t>t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Conservation of Energy</a:t>
            </a:r>
          </a:p>
          <a:p>
            <a:r>
              <a:rPr lang="en-US" dirty="0" smtClean="0"/>
              <a:t>Work-Energy Theorem</a:t>
            </a:r>
          </a:p>
          <a:p>
            <a:r>
              <a:rPr lang="en-US" dirty="0" smtClean="0"/>
              <a:t>Collisions</a:t>
            </a:r>
          </a:p>
          <a:p>
            <a:pPr lvl="1"/>
            <a:r>
              <a:rPr lang="en-US" dirty="0" smtClean="0"/>
              <a:t>Elastic</a:t>
            </a:r>
          </a:p>
          <a:p>
            <a:pPr lvl="1"/>
            <a:r>
              <a:rPr lang="en-US" dirty="0" smtClean="0"/>
              <a:t>Inelastic</a:t>
            </a:r>
          </a:p>
          <a:p>
            <a:pPr lvl="1"/>
            <a:r>
              <a:rPr lang="en-US" dirty="0" smtClean="0"/>
              <a:t>Perfectly Inelastic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Linear KE</a:t>
            </a:r>
          </a:p>
          <a:p>
            <a:pPr lvl="1"/>
            <a:r>
              <a:rPr lang="en-US" dirty="0" smtClean="0"/>
              <a:t>KE=1/2*m*v^2</a:t>
            </a:r>
          </a:p>
          <a:p>
            <a:r>
              <a:rPr lang="en-US" dirty="0" smtClean="0"/>
              <a:t>Rotational KE</a:t>
            </a:r>
          </a:p>
          <a:p>
            <a:pPr lvl="1"/>
            <a:r>
              <a:rPr lang="en-US" dirty="0" smtClean="0"/>
              <a:t>1/2*I*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/>
              <a:t>^2</a:t>
            </a:r>
          </a:p>
          <a:p>
            <a:pPr lvl="1"/>
            <a:r>
              <a:rPr lang="en-US" dirty="0" smtClean="0"/>
              <a:t>Depends on moment of Inertia (we’ll talk about that in a minute)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4152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Gravitational PE</a:t>
            </a:r>
          </a:p>
          <a:p>
            <a:pPr lvl="1"/>
            <a:r>
              <a:rPr lang="en-US" dirty="0" smtClean="0"/>
              <a:t>PE=</a:t>
            </a:r>
            <a:r>
              <a:rPr lang="en-US" dirty="0" err="1" smtClean="0"/>
              <a:t>mgy</a:t>
            </a:r>
            <a:endParaRPr lang="en-US" dirty="0" smtClean="0"/>
          </a:p>
          <a:p>
            <a:pPr lvl="1"/>
            <a:r>
              <a:rPr lang="en-US" dirty="0" smtClean="0"/>
              <a:t>PE=-</a:t>
            </a:r>
            <a:r>
              <a:rPr lang="en-US" dirty="0" err="1" smtClean="0"/>
              <a:t>GMm</a:t>
            </a:r>
            <a:r>
              <a:rPr lang="en-US" dirty="0" smtClean="0"/>
              <a:t>/r</a:t>
            </a:r>
          </a:p>
          <a:p>
            <a:pPr lvl="1"/>
            <a:r>
              <a:rPr lang="en-US" dirty="0" smtClean="0"/>
              <a:t>PE=0 at r=∞</a:t>
            </a:r>
          </a:p>
          <a:p>
            <a:pPr lvl="1"/>
            <a:r>
              <a:rPr lang="en-US" dirty="0" smtClean="0"/>
              <a:t>Escape velocity equations</a:t>
            </a:r>
          </a:p>
          <a:p>
            <a:r>
              <a:rPr lang="en-US" dirty="0" smtClean="0"/>
              <a:t>Spring PE</a:t>
            </a:r>
          </a:p>
          <a:p>
            <a:pPr lvl="1"/>
            <a:r>
              <a:rPr lang="en-US" dirty="0" smtClean="0"/>
              <a:t>F=-</a:t>
            </a:r>
            <a:r>
              <a:rPr lang="en-US" dirty="0" err="1" smtClean="0"/>
              <a:t>kx</a:t>
            </a:r>
            <a:endParaRPr lang="en-US" dirty="0" smtClean="0"/>
          </a:p>
          <a:p>
            <a:pPr lvl="1"/>
            <a:r>
              <a:rPr lang="en-US" dirty="0" smtClean="0"/>
              <a:t>PE=1/2*k*x^2</a:t>
            </a:r>
          </a:p>
          <a:p>
            <a:pPr lvl="1"/>
            <a:r>
              <a:rPr lang="en-US" dirty="0" smtClean="0"/>
              <a:t>Always positive (for both compressed &amp; stretched springs)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p=</a:t>
            </a:r>
            <a:r>
              <a:rPr lang="en-US" dirty="0" err="1" smtClean="0"/>
              <a:t>mv</a:t>
            </a:r>
            <a:endParaRPr lang="en-US" dirty="0" smtClean="0"/>
          </a:p>
          <a:p>
            <a:r>
              <a:rPr lang="en-US" dirty="0" smtClean="0"/>
              <a:t>Conservation of momentum- When is this true?</a:t>
            </a:r>
          </a:p>
          <a:p>
            <a:r>
              <a:rPr lang="en-US" dirty="0" smtClean="0"/>
              <a:t>Impulse=Ft</a:t>
            </a:r>
          </a:p>
          <a:p>
            <a:r>
              <a:rPr lang="en-US" dirty="0" smtClean="0"/>
              <a:t>F</a:t>
            </a:r>
            <a:r>
              <a:rPr lang="el-GR" dirty="0" smtClean="0">
                <a:latin typeface="Cambria Math"/>
                <a:ea typeface="Cambria Math"/>
              </a:rPr>
              <a:t>Δ</a:t>
            </a:r>
            <a:r>
              <a:rPr lang="en-US" dirty="0" smtClean="0"/>
              <a:t>t=</a:t>
            </a:r>
            <a:r>
              <a:rPr lang="el-GR" dirty="0" smtClean="0">
                <a:latin typeface="Cambria Math"/>
                <a:ea typeface="Cambria Math"/>
              </a:rPr>
              <a:t>Δ</a:t>
            </a:r>
            <a:r>
              <a:rPr lang="en-US" dirty="0" smtClean="0"/>
              <a:t>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Elastic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Inelastic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Energy is conserved</a:t>
            </a:r>
          </a:p>
          <a:p>
            <a:r>
              <a:rPr lang="en-US" dirty="0" smtClean="0"/>
              <a:t>Conservation of momentum and conservation of energy</a:t>
            </a:r>
          </a:p>
          <a:p>
            <a:r>
              <a:rPr lang="en-US" dirty="0" smtClean="0"/>
              <a:t>Can use the velocity reversal equation</a:t>
            </a:r>
          </a:p>
          <a:p>
            <a:r>
              <a:rPr lang="en-US" dirty="0" smtClean="0"/>
              <a:t>Usually you will use 2 equations and make some substitutions to get your answer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Inelastic</a:t>
            </a:r>
          </a:p>
          <a:p>
            <a:pPr lvl="1"/>
            <a:r>
              <a:rPr lang="en-US" dirty="0" smtClean="0"/>
              <a:t>Energy is not conserved</a:t>
            </a:r>
          </a:p>
          <a:p>
            <a:pPr lvl="1"/>
            <a:r>
              <a:rPr lang="en-US" dirty="0" smtClean="0"/>
              <a:t>Use conservation of momentum</a:t>
            </a:r>
          </a:p>
          <a:p>
            <a:r>
              <a:rPr lang="en-US" dirty="0" smtClean="0"/>
              <a:t>Perfectly Inelastic</a:t>
            </a:r>
          </a:p>
          <a:p>
            <a:pPr lvl="1"/>
            <a:r>
              <a:rPr lang="en-US" dirty="0" smtClean="0"/>
              <a:t>Energy is not conserved; Max energy is lost</a:t>
            </a:r>
          </a:p>
          <a:p>
            <a:pPr lvl="1"/>
            <a:r>
              <a:rPr lang="en-US" dirty="0" smtClean="0"/>
              <a:t>Objects stick together</a:t>
            </a:r>
          </a:p>
          <a:p>
            <a:pPr lvl="1"/>
            <a:r>
              <a:rPr lang="en-US" dirty="0" smtClean="0"/>
              <a:t>Use conservation of momentum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Ei+Wnet</a:t>
            </a:r>
            <a:r>
              <a:rPr lang="en-US" dirty="0" smtClean="0"/>
              <a:t>=</a:t>
            </a:r>
            <a:r>
              <a:rPr lang="en-US" dirty="0" err="1" smtClean="0"/>
              <a:t>Ef</a:t>
            </a:r>
            <a:endParaRPr lang="en-US" dirty="0" smtClean="0"/>
          </a:p>
          <a:p>
            <a:r>
              <a:rPr lang="en-US" dirty="0" err="1" smtClean="0"/>
              <a:t>Wnet</a:t>
            </a:r>
            <a:endParaRPr lang="en-US" dirty="0" smtClean="0"/>
          </a:p>
          <a:p>
            <a:pPr lvl="1"/>
            <a:r>
              <a:rPr lang="en-US" dirty="0" smtClean="0"/>
              <a:t>Energy lost from friction</a:t>
            </a:r>
          </a:p>
          <a:p>
            <a:pPr lvl="1"/>
            <a:r>
              <a:rPr lang="en-US" dirty="0" smtClean="0"/>
              <a:t>Energy gained through other forces</a:t>
            </a:r>
          </a:p>
          <a:p>
            <a:r>
              <a:rPr lang="en-US" dirty="0" err="1" smtClean="0"/>
              <a:t>Photogate</a:t>
            </a:r>
            <a:r>
              <a:rPr lang="en-US" dirty="0" smtClean="0"/>
              <a:t> problem!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Angular Kinematics</a:t>
            </a:r>
          </a:p>
          <a:p>
            <a:pPr lvl="1"/>
            <a:r>
              <a:rPr lang="el-GR" dirty="0" smtClean="0">
                <a:latin typeface="Cambria Math"/>
                <a:ea typeface="Cambria Math"/>
              </a:rPr>
              <a:t>Δθ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>
                <a:latin typeface="Cambria Math"/>
                <a:ea typeface="Cambria Math"/>
              </a:rPr>
              <a:t>f –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err="1" smtClean="0">
                <a:latin typeface="Cambria Math"/>
                <a:ea typeface="Cambria Math"/>
              </a:rPr>
              <a:t>i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l-GR" dirty="0" smtClean="0">
                <a:latin typeface="Cambria Math"/>
                <a:ea typeface="Cambria Math"/>
              </a:rPr>
              <a:t>Δθ</a:t>
            </a:r>
            <a:r>
              <a:rPr lang="en-US" dirty="0" smtClean="0">
                <a:latin typeface="Cambria Math"/>
                <a:ea typeface="Cambria Math"/>
              </a:rPr>
              <a:t>/</a:t>
            </a:r>
            <a:r>
              <a:rPr lang="el-GR" dirty="0" smtClean="0">
                <a:latin typeface="Cambria Math"/>
                <a:ea typeface="Cambria Math"/>
              </a:rPr>
              <a:t>Δ</a:t>
            </a:r>
            <a:r>
              <a:rPr lang="en-US" dirty="0" smtClean="0">
                <a:latin typeface="Cambria Math"/>
                <a:ea typeface="Cambria Math"/>
              </a:rPr>
              <a:t>t</a:t>
            </a:r>
          </a:p>
          <a:p>
            <a:pPr lvl="1"/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>
                <a:latin typeface="Cambria Math"/>
                <a:ea typeface="Cambria Math"/>
              </a:rPr>
              <a:t>=</a:t>
            </a:r>
            <a:r>
              <a:rPr lang="el-GR" dirty="0" smtClean="0">
                <a:latin typeface="Cambria Math"/>
                <a:ea typeface="Cambria Math"/>
              </a:rPr>
              <a:t>Δω</a:t>
            </a:r>
            <a:r>
              <a:rPr lang="en-US" dirty="0" smtClean="0">
                <a:latin typeface="Cambria Math"/>
                <a:ea typeface="Cambria Math"/>
              </a:rPr>
              <a:t>/</a:t>
            </a:r>
            <a:r>
              <a:rPr lang="el-GR" dirty="0" smtClean="0">
                <a:latin typeface="Cambria Math"/>
                <a:ea typeface="Cambria Math"/>
              </a:rPr>
              <a:t>Δ</a:t>
            </a:r>
            <a:r>
              <a:rPr lang="en-US" dirty="0" smtClean="0">
                <a:latin typeface="Cambria Math"/>
                <a:ea typeface="Cambria Math"/>
              </a:rPr>
              <a:t>t</a:t>
            </a: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Other kinematics equations</a:t>
            </a:r>
          </a:p>
          <a:p>
            <a:r>
              <a:rPr lang="en-US" dirty="0" smtClean="0">
                <a:latin typeface="Cambria Math"/>
                <a:ea typeface="Cambria Math"/>
              </a:rPr>
              <a:t>Conversions- all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>
                <a:latin typeface="Cambria Math"/>
                <a:ea typeface="Cambria Math"/>
              </a:rPr>
              <a:t> must be in radians</a:t>
            </a: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s=r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v=r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endParaRPr lang="en-US" dirty="0" smtClean="0">
              <a:latin typeface="Cambria Math"/>
              <a:ea typeface="Cambria Math"/>
            </a:endParaRP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a=r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endParaRPr lang="en-US" dirty="0" smtClean="0">
              <a:latin typeface="Cambria Math"/>
              <a:ea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 of 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Analogous to mass</a:t>
            </a:r>
          </a:p>
          <a:p>
            <a:r>
              <a:rPr lang="en-US" dirty="0" smtClean="0"/>
              <a:t>Depends on how the mass of an object is distributed</a:t>
            </a:r>
          </a:p>
          <a:p>
            <a:pPr lvl="1"/>
            <a:r>
              <a:rPr lang="en-US" dirty="0" smtClean="0"/>
              <a:t>I=mr^2 for point mass</a:t>
            </a:r>
          </a:p>
          <a:p>
            <a:pPr lvl="1"/>
            <a:r>
              <a:rPr lang="en-US" dirty="0" smtClean="0"/>
              <a:t>I=other stuff for other shapes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</TotalTime>
  <Words>405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Exam 2 Review</vt:lpstr>
      <vt:lpstr>Announcements</vt:lpstr>
      <vt:lpstr>Energy</vt:lpstr>
      <vt:lpstr>Energy Cont.</vt:lpstr>
      <vt:lpstr>Linear Momentum</vt:lpstr>
      <vt:lpstr>Collisions</vt:lpstr>
      <vt:lpstr>Conservation of Energy</vt:lpstr>
      <vt:lpstr>Angular Stuff</vt:lpstr>
      <vt:lpstr>Moment of Inertia</vt:lpstr>
      <vt:lpstr>Angular Momentum &amp; KE</vt:lpstr>
      <vt:lpstr>Torque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2 Review</dc:title>
  <dc:creator>Jerika</dc:creator>
  <cp:lastModifiedBy>Jerika</cp:lastModifiedBy>
  <cp:revision>29</cp:revision>
  <dcterms:created xsi:type="dcterms:W3CDTF">2014-10-29T21:40:35Z</dcterms:created>
  <dcterms:modified xsi:type="dcterms:W3CDTF">2014-10-30T01:01:57Z</dcterms:modified>
</cp:coreProperties>
</file>