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0C94EC6-BA92-4D4E-A12B-389563E990C0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D16AC0-3124-416E-8FD6-33FC99FCCB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Jerika McKeon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(2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PV=</a:t>
            </a:r>
            <a:r>
              <a:rPr lang="en-US" dirty="0" err="1" smtClean="0"/>
              <a:t>nRT</a:t>
            </a:r>
            <a:endParaRPr lang="en-US" dirty="0" smtClean="0"/>
          </a:p>
          <a:p>
            <a:r>
              <a:rPr lang="en-US" dirty="0" smtClean="0"/>
              <a:t>PV=</a:t>
            </a:r>
            <a:r>
              <a:rPr lang="en-US" dirty="0" err="1" smtClean="0"/>
              <a:t>Nk</a:t>
            </a:r>
            <a:r>
              <a:rPr lang="en-US" sz="1400" dirty="0" err="1" smtClean="0"/>
              <a:t>B</a:t>
            </a:r>
            <a:r>
              <a:rPr lang="en-US" dirty="0" err="1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Theory (2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Transl.KE=(3/2)</a:t>
            </a:r>
            <a:r>
              <a:rPr lang="en-US" dirty="0" err="1" smtClean="0"/>
              <a:t>k</a:t>
            </a:r>
            <a:r>
              <a:rPr lang="en-US" sz="1400" dirty="0" err="1" smtClean="0"/>
              <a:t>B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(1/2)m(v.avg)^2=(3/2)</a:t>
            </a:r>
            <a:r>
              <a:rPr lang="en-US" dirty="0" err="1" smtClean="0"/>
              <a:t>k</a:t>
            </a:r>
            <a:r>
              <a:rPr lang="en-US" sz="800" dirty="0" err="1" smtClean="0"/>
              <a:t>B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Total KE for diatomic molecules=(5/2)</a:t>
            </a:r>
            <a:r>
              <a:rPr lang="en-US" dirty="0" err="1" smtClean="0"/>
              <a:t>k</a:t>
            </a:r>
            <a:r>
              <a:rPr lang="en-US" sz="1400" dirty="0" err="1" smtClean="0"/>
              <a:t>B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Includes rotational 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thermodynamic changes: PV diagrams, work, internal energy, heat, First Law of Thermodynamics, etc. </a:t>
            </a:r>
            <a:br>
              <a:rPr lang="en-US" sz="2400" dirty="0" smtClean="0"/>
            </a:br>
            <a:r>
              <a:rPr lang="en-US" sz="2400" dirty="0" smtClean="0"/>
              <a:t>(6 problems)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</a:t>
            </a:r>
          </a:p>
          <a:p>
            <a:pPr lvl="1"/>
            <a:r>
              <a:rPr lang="en-US" dirty="0" err="1" smtClean="0"/>
              <a:t>W.on</a:t>
            </a:r>
            <a:r>
              <a:rPr lang="en-US" dirty="0" smtClean="0"/>
              <a:t>=area below the path on the PV diagram</a:t>
            </a:r>
          </a:p>
          <a:p>
            <a:pPr lvl="1"/>
            <a:r>
              <a:rPr lang="en-US" dirty="0" err="1" smtClean="0"/>
              <a:t>W.on</a:t>
            </a:r>
            <a:r>
              <a:rPr lang="en-US" dirty="0" smtClean="0"/>
              <a:t>=P(change in Volume) for constant pressure</a:t>
            </a:r>
          </a:p>
          <a:p>
            <a:pPr lvl="1"/>
            <a:r>
              <a:rPr lang="en-US" dirty="0" err="1" smtClean="0"/>
              <a:t>W.on</a:t>
            </a:r>
            <a:r>
              <a:rPr lang="en-US" dirty="0" smtClean="0"/>
              <a:t>=</a:t>
            </a:r>
            <a:r>
              <a:rPr lang="en-US" dirty="0" err="1" smtClean="0"/>
              <a:t>Pavg</a:t>
            </a:r>
            <a:r>
              <a:rPr lang="en-US" dirty="0" smtClean="0"/>
              <a:t>(change in V) for constant pressure change</a:t>
            </a:r>
          </a:p>
          <a:p>
            <a:pPr lvl="1"/>
            <a:r>
              <a:rPr lang="en-US" dirty="0" err="1" smtClean="0"/>
              <a:t>W.on</a:t>
            </a:r>
            <a:r>
              <a:rPr lang="en-US" dirty="0" smtClean="0"/>
              <a:t>=</a:t>
            </a:r>
            <a:r>
              <a:rPr lang="en-US" dirty="0" err="1" smtClean="0"/>
              <a:t>nRTln</a:t>
            </a:r>
            <a:r>
              <a:rPr lang="en-US" dirty="0" smtClean="0"/>
              <a:t>(V2/V1) </a:t>
            </a:r>
            <a:r>
              <a:rPr lang="en-US" dirty="0" smtClean="0"/>
              <a:t>constant temp.</a:t>
            </a:r>
          </a:p>
          <a:p>
            <a:r>
              <a:rPr lang="en-US" dirty="0" smtClean="0"/>
              <a:t>First Law of Thermodynamics</a:t>
            </a:r>
          </a:p>
          <a:p>
            <a:pPr lvl="1"/>
            <a:r>
              <a:rPr lang="en-US" dirty="0" smtClean="0"/>
              <a:t>Change in internal energy=Heat added + </a:t>
            </a:r>
            <a:r>
              <a:rPr lang="en-US" dirty="0" err="1" smtClean="0"/>
              <a:t>W.on</a:t>
            </a:r>
            <a:endParaRPr lang="en-US" dirty="0" smtClean="0"/>
          </a:p>
          <a:p>
            <a:pPr lvl="1"/>
            <a:r>
              <a:rPr lang="en-US" dirty="0" smtClean="0"/>
              <a:t>SIGNS!!!!</a:t>
            </a:r>
          </a:p>
          <a:p>
            <a:pPr lvl="1"/>
            <a:r>
              <a:rPr lang="en-US" dirty="0" smtClean="0"/>
              <a:t>Adiabatic process=no heat is added or subtracted</a:t>
            </a:r>
          </a:p>
          <a:p>
            <a:pPr lvl="1"/>
            <a:r>
              <a:rPr lang="en-US" dirty="0" err="1" smtClean="0"/>
              <a:t>Equipartition</a:t>
            </a:r>
            <a:r>
              <a:rPr lang="en-US" dirty="0" smtClean="0"/>
              <a:t> Theorem</a:t>
            </a:r>
          </a:p>
          <a:p>
            <a:pPr lvl="2"/>
            <a:r>
              <a:rPr lang="en-US" dirty="0" smtClean="0"/>
              <a:t>U=(3/2)</a:t>
            </a:r>
            <a:r>
              <a:rPr lang="en-US" dirty="0" err="1" smtClean="0"/>
              <a:t>Nk</a:t>
            </a:r>
            <a:r>
              <a:rPr lang="en-US" sz="1100" dirty="0" err="1" smtClean="0"/>
              <a:t>B</a:t>
            </a:r>
            <a:r>
              <a:rPr lang="en-US" dirty="0" err="1" smtClean="0"/>
              <a:t>T</a:t>
            </a:r>
            <a:r>
              <a:rPr lang="en-US" dirty="0" smtClean="0"/>
              <a:t>=(3/2)</a:t>
            </a:r>
            <a:r>
              <a:rPr lang="en-US" dirty="0" err="1" smtClean="0"/>
              <a:t>nRT</a:t>
            </a:r>
            <a:r>
              <a:rPr lang="en-US" dirty="0" smtClean="0"/>
              <a:t> (monatomic)</a:t>
            </a:r>
          </a:p>
          <a:p>
            <a:pPr lvl="2"/>
            <a:r>
              <a:rPr lang="en-US" dirty="0" smtClean="0"/>
              <a:t>U=(5/2)</a:t>
            </a:r>
            <a:r>
              <a:rPr lang="en-US" dirty="0" err="1" smtClean="0"/>
              <a:t>Nk</a:t>
            </a:r>
            <a:r>
              <a:rPr lang="en-US" sz="1000" dirty="0" err="1" smtClean="0"/>
              <a:t>B</a:t>
            </a:r>
            <a:r>
              <a:rPr lang="en-US" dirty="0" err="1" smtClean="0"/>
              <a:t>T</a:t>
            </a:r>
            <a:r>
              <a:rPr lang="en-US" dirty="0" smtClean="0"/>
              <a:t>=(5/2)</a:t>
            </a:r>
            <a:r>
              <a:rPr lang="en-US" dirty="0" err="1" smtClean="0"/>
              <a:t>nRT</a:t>
            </a:r>
            <a:r>
              <a:rPr lang="en-US" dirty="0" smtClean="0"/>
              <a:t> (diatomic near 300K)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thermodynamic changes: PV diagrams, work, internal energy, heat, First Law of Thermodynamics, etc. </a:t>
            </a:r>
            <a:br>
              <a:rPr lang="en-US" sz="2400" dirty="0" smtClean="0"/>
            </a:br>
            <a:r>
              <a:rPr lang="en-US" sz="2400" dirty="0" smtClean="0"/>
              <a:t>(6 problems)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PV diagrams</a:t>
            </a:r>
          </a:p>
          <a:p>
            <a:pPr lvl="1"/>
            <a:r>
              <a:rPr lang="en-US" dirty="0" smtClean="0"/>
              <a:t>Vertical line = no work; heat added/subtracted</a:t>
            </a:r>
          </a:p>
          <a:p>
            <a:pPr lvl="1"/>
            <a:r>
              <a:rPr lang="en-US" dirty="0" smtClean="0"/>
              <a:t>Anything that isn’t vertical = work being done</a:t>
            </a:r>
          </a:p>
          <a:p>
            <a:pPr lvl="1"/>
            <a:r>
              <a:rPr lang="en-US" dirty="0" smtClean="0"/>
              <a:t>First look for the Work, is it + or -?</a:t>
            </a:r>
          </a:p>
          <a:p>
            <a:pPr lvl="2"/>
            <a:r>
              <a:rPr lang="en-US" dirty="0" smtClean="0"/>
              <a:t>Work done? Or Work by?</a:t>
            </a:r>
          </a:p>
          <a:p>
            <a:pPr lvl="1"/>
            <a:r>
              <a:rPr lang="en-US" dirty="0" smtClean="0"/>
              <a:t>Then look for a change in temp, is it + or -?</a:t>
            </a:r>
          </a:p>
          <a:p>
            <a:pPr lvl="2"/>
            <a:r>
              <a:rPr lang="en-US" dirty="0" smtClean="0"/>
              <a:t>Change in temp = change in U</a:t>
            </a:r>
          </a:p>
          <a:p>
            <a:pPr lvl="1"/>
            <a:r>
              <a:rPr lang="en-US" dirty="0" smtClean="0"/>
              <a:t>Use the First Law of Thermodynamics to find Q, is it + or -?</a:t>
            </a:r>
          </a:p>
          <a:p>
            <a:pPr lvl="2"/>
            <a:r>
              <a:rPr lang="en-US" dirty="0" smtClean="0"/>
              <a:t>Heat added? Or Heat subtracted?</a:t>
            </a:r>
          </a:p>
          <a:p>
            <a:pPr lvl="1"/>
            <a:r>
              <a:rPr lang="en-US" dirty="0" smtClean="0"/>
              <a:t>SIGNS!!!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Engines (3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Qh</a:t>
            </a:r>
            <a:r>
              <a:rPr lang="en-US" dirty="0" smtClean="0"/>
              <a:t>=MAGNITUDE of heat absorbed from the hot reservoir</a:t>
            </a:r>
          </a:p>
          <a:p>
            <a:r>
              <a:rPr lang="en-US" dirty="0" smtClean="0"/>
              <a:t>Qc=MAGNITUDE of heat exhausted to the cold reservoir</a:t>
            </a:r>
          </a:p>
          <a:p>
            <a:r>
              <a:rPr lang="en-US" dirty="0" err="1" smtClean="0"/>
              <a:t>Wnet</a:t>
            </a:r>
            <a:r>
              <a:rPr lang="en-US" dirty="0" smtClean="0"/>
              <a:t>= net work done by the engine</a:t>
            </a:r>
          </a:p>
          <a:p>
            <a:r>
              <a:rPr lang="en-US" dirty="0" err="1" smtClean="0"/>
              <a:t>Qh</a:t>
            </a:r>
            <a:r>
              <a:rPr lang="en-US" dirty="0" smtClean="0"/>
              <a:t>=</a:t>
            </a:r>
            <a:r>
              <a:rPr lang="en-US" dirty="0" err="1" smtClean="0"/>
              <a:t>Wnet+Qc</a:t>
            </a:r>
            <a:endParaRPr lang="en-US" dirty="0" smtClean="0"/>
          </a:p>
          <a:p>
            <a:r>
              <a:rPr lang="en-US" dirty="0" smtClean="0"/>
              <a:t>Thermal efficiency </a:t>
            </a:r>
          </a:p>
          <a:p>
            <a:pPr lvl="1"/>
            <a:r>
              <a:rPr lang="en-US" dirty="0" smtClean="0"/>
              <a:t>e=</a:t>
            </a:r>
            <a:r>
              <a:rPr lang="en-US" dirty="0" err="1" smtClean="0"/>
              <a:t>Wnet</a:t>
            </a:r>
            <a:r>
              <a:rPr lang="en-US" dirty="0" smtClean="0"/>
              <a:t>/</a:t>
            </a:r>
            <a:r>
              <a:rPr lang="en-US" dirty="0" err="1" smtClean="0"/>
              <a:t>Qh</a:t>
            </a:r>
            <a:endParaRPr lang="en-US" dirty="0" smtClean="0"/>
          </a:p>
          <a:p>
            <a:pPr lvl="1"/>
            <a:r>
              <a:rPr lang="en-US" dirty="0" smtClean="0"/>
              <a:t>e=1-Qc/</a:t>
            </a:r>
            <a:r>
              <a:rPr lang="en-US" dirty="0" err="1" smtClean="0"/>
              <a:t>Qh</a:t>
            </a:r>
            <a:endParaRPr lang="en-US" dirty="0" smtClean="0"/>
          </a:p>
          <a:p>
            <a:pPr lvl="1"/>
            <a:r>
              <a:rPr lang="en-US" dirty="0" err="1" smtClean="0"/>
              <a:t>emax</a:t>
            </a:r>
            <a:r>
              <a:rPr lang="en-US" dirty="0" smtClean="0"/>
              <a:t>=1-Tc/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(Carnot Theorem)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Dec 1</a:t>
            </a:r>
            <a:r>
              <a:rPr lang="en-US" baseline="30000" dirty="0" smtClean="0"/>
              <a:t>st</a:t>
            </a:r>
            <a:r>
              <a:rPr lang="en-US" dirty="0" smtClean="0"/>
              <a:t> 5:30-7pm in C295</a:t>
            </a:r>
          </a:p>
          <a:p>
            <a:r>
              <a:rPr lang="en-US" dirty="0" smtClean="0"/>
              <a:t>Friday Dec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b="1" dirty="0" smtClean="0"/>
              <a:t>12</a:t>
            </a:r>
            <a:r>
              <a:rPr lang="en-US" dirty="0" smtClean="0"/>
              <a:t>-3 in 108 MARB (weekly review)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28 questions</a:t>
            </a:r>
          </a:p>
          <a:p>
            <a:pPr lvl="1"/>
            <a:r>
              <a:rPr lang="en-US" dirty="0" smtClean="0"/>
              <a:t>3 do-</a:t>
            </a:r>
            <a:r>
              <a:rPr lang="en-US" dirty="0" err="1" smtClean="0"/>
              <a:t>overs</a:t>
            </a:r>
            <a:r>
              <a:rPr lang="en-US" dirty="0" smtClean="0"/>
              <a:t> from the last exam</a:t>
            </a:r>
          </a:p>
          <a:p>
            <a:pPr lvl="1"/>
            <a:r>
              <a:rPr lang="en-US" dirty="0" smtClean="0"/>
              <a:t>2 problems on pressure</a:t>
            </a:r>
          </a:p>
          <a:p>
            <a:pPr lvl="1"/>
            <a:r>
              <a:rPr lang="en-US" dirty="0" smtClean="0"/>
              <a:t>2 problems on static fluids</a:t>
            </a:r>
          </a:p>
          <a:p>
            <a:pPr lvl="1"/>
            <a:r>
              <a:rPr lang="en-US" dirty="0" smtClean="0"/>
              <a:t>3 problems on moving fluids</a:t>
            </a:r>
          </a:p>
          <a:p>
            <a:pPr lvl="1"/>
            <a:r>
              <a:rPr lang="en-US" dirty="0" smtClean="0"/>
              <a:t>1 problem on thermal expansion</a:t>
            </a:r>
          </a:p>
          <a:p>
            <a:pPr lvl="1"/>
            <a:r>
              <a:rPr lang="en-US" dirty="0" smtClean="0"/>
              <a:t>2 problems on </a:t>
            </a:r>
            <a:r>
              <a:rPr lang="en-US" dirty="0" err="1" smtClean="0"/>
              <a:t>calorimetry</a:t>
            </a:r>
            <a:endParaRPr lang="en-US" dirty="0" smtClean="0"/>
          </a:p>
          <a:p>
            <a:pPr lvl="1"/>
            <a:r>
              <a:rPr lang="en-US" dirty="0" smtClean="0"/>
              <a:t>2 problems on heat transfer mechanisms</a:t>
            </a:r>
          </a:p>
          <a:p>
            <a:pPr lvl="1"/>
            <a:r>
              <a:rPr lang="en-US" dirty="0" smtClean="0"/>
              <a:t>2 problems specifically about the ideal gas law</a:t>
            </a:r>
          </a:p>
          <a:p>
            <a:pPr lvl="1"/>
            <a:r>
              <a:rPr lang="en-US" dirty="0" smtClean="0"/>
              <a:t>2 problems on kinetic theory</a:t>
            </a:r>
          </a:p>
          <a:p>
            <a:pPr lvl="1"/>
            <a:r>
              <a:rPr lang="en-US" dirty="0" smtClean="0"/>
              <a:t>6 problems on thermodynamic changes: PV diagrams, work, internal energy, heat, First Law of Thermodynamics, etc.</a:t>
            </a:r>
          </a:p>
          <a:p>
            <a:pPr lvl="1"/>
            <a:r>
              <a:rPr lang="en-US" dirty="0" smtClean="0"/>
              <a:t>3 problems on engines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Equations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Power=Work/time</a:t>
            </a:r>
          </a:p>
          <a:p>
            <a:r>
              <a:rPr lang="en-US" dirty="0" smtClean="0"/>
              <a:t>Area Equations</a:t>
            </a:r>
          </a:p>
          <a:p>
            <a:pPr lvl="1"/>
            <a:r>
              <a:rPr lang="en-US" dirty="0" smtClean="0"/>
              <a:t>Circle</a:t>
            </a:r>
          </a:p>
          <a:p>
            <a:pPr lvl="1"/>
            <a:r>
              <a:rPr lang="en-US" dirty="0" smtClean="0"/>
              <a:t>Rectangle</a:t>
            </a:r>
          </a:p>
          <a:p>
            <a:pPr lvl="1"/>
            <a:r>
              <a:rPr lang="en-US" dirty="0" smtClean="0"/>
              <a:t>Triangle (for PV diagrams)</a:t>
            </a:r>
          </a:p>
          <a:p>
            <a:r>
              <a:rPr lang="en-US" dirty="0" smtClean="0"/>
              <a:t>Volume Equations</a:t>
            </a:r>
          </a:p>
          <a:p>
            <a:pPr lvl="1"/>
            <a:r>
              <a:rPr lang="en-US" dirty="0" smtClean="0"/>
              <a:t>Cube/rectangular prism</a:t>
            </a:r>
          </a:p>
          <a:p>
            <a:pPr lvl="1"/>
            <a:r>
              <a:rPr lang="en-US" dirty="0" smtClean="0"/>
              <a:t>Sphere</a:t>
            </a:r>
          </a:p>
          <a:p>
            <a:r>
              <a:rPr lang="en-US" dirty="0" smtClean="0"/>
              <a:t>Temp Conversions (given on 1</a:t>
            </a:r>
            <a:r>
              <a:rPr lang="en-US" baseline="30000" dirty="0" smtClean="0"/>
              <a:t>st</a:t>
            </a:r>
            <a:r>
              <a:rPr lang="en-US" dirty="0" smtClean="0"/>
              <a:t> page of Exam)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Pressure (2 problems) </a:t>
            </a:r>
            <a:br>
              <a:rPr lang="en-US" dirty="0" smtClean="0"/>
            </a:br>
            <a:r>
              <a:rPr lang="en-US" dirty="0" smtClean="0"/>
              <a:t>&amp; Static Fluids (2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P=F/A</a:t>
            </a:r>
          </a:p>
          <a:p>
            <a:r>
              <a:rPr lang="en-US" dirty="0" smtClean="0"/>
              <a:t>P=P0+pgh</a:t>
            </a:r>
          </a:p>
          <a:p>
            <a:r>
              <a:rPr lang="en-US" dirty="0" smtClean="0"/>
              <a:t>Archimedes’ Principle (Buoyant force)</a:t>
            </a:r>
          </a:p>
          <a:p>
            <a:pPr lvl="1"/>
            <a:r>
              <a:rPr lang="en-US" dirty="0" smtClean="0"/>
              <a:t>B=(</a:t>
            </a:r>
            <a:r>
              <a:rPr lang="en-US" dirty="0" err="1" smtClean="0"/>
              <a:t>m.displaced</a:t>
            </a:r>
            <a:r>
              <a:rPr lang="en-US" dirty="0" smtClean="0"/>
              <a:t>)*g=(</a:t>
            </a:r>
            <a:r>
              <a:rPr lang="en-US" dirty="0" err="1" smtClean="0"/>
              <a:t>p.fluid</a:t>
            </a:r>
            <a:r>
              <a:rPr lang="en-US" dirty="0" smtClean="0"/>
              <a:t>)(</a:t>
            </a:r>
            <a:r>
              <a:rPr lang="en-US" dirty="0" err="1" smtClean="0"/>
              <a:t>V.object</a:t>
            </a:r>
            <a:r>
              <a:rPr lang="en-US" dirty="0" smtClean="0"/>
              <a:t>)g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fluids (2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Flow Rate=(Area)*(velocity)</a:t>
            </a:r>
          </a:p>
          <a:p>
            <a:pPr lvl="1"/>
            <a:r>
              <a:rPr lang="en-US" dirty="0" smtClean="0"/>
              <a:t>Garden Hose equation: A1v1=A2v2</a:t>
            </a:r>
          </a:p>
          <a:p>
            <a:r>
              <a:rPr lang="en-US" dirty="0" smtClean="0"/>
              <a:t>Bernoulli’s Equation- conservation of energy</a:t>
            </a:r>
          </a:p>
          <a:p>
            <a:pPr lvl="1"/>
            <a:r>
              <a:rPr lang="en-US" dirty="0" smtClean="0"/>
              <a:t>Find lines of equal pressure. </a:t>
            </a:r>
          </a:p>
          <a:p>
            <a:pPr lvl="1"/>
            <a:r>
              <a:rPr lang="en-US" dirty="0" smtClean="0"/>
              <a:t>Use multiple lines of equal pressure if you need to (u-tube question)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Thermal Expansion (1 problem)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expansion (alpha)</a:t>
            </a:r>
          </a:p>
          <a:p>
            <a:pPr lvl="1"/>
            <a:r>
              <a:rPr lang="en-US" dirty="0" smtClean="0"/>
              <a:t>Change in length=(alpha)(L0)(change in temp)</a:t>
            </a:r>
          </a:p>
          <a:p>
            <a:r>
              <a:rPr lang="en-US" dirty="0" smtClean="0"/>
              <a:t>Volume expansion (beta)</a:t>
            </a:r>
          </a:p>
          <a:p>
            <a:pPr lvl="1"/>
            <a:r>
              <a:rPr lang="en-US" dirty="0" smtClean="0"/>
              <a:t>Change in volume=(beta)(V0)(change in temp)</a:t>
            </a:r>
          </a:p>
          <a:p>
            <a:pPr lvl="1"/>
            <a:r>
              <a:rPr lang="en-US" dirty="0" smtClean="0"/>
              <a:t>Beta=3(alpha)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r>
              <a:rPr lang="en-US" dirty="0" smtClean="0"/>
              <a:t> (2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Qlost1=Qgained2</a:t>
            </a:r>
          </a:p>
          <a:p>
            <a:pPr lvl="1"/>
            <a:r>
              <a:rPr lang="en-US" dirty="0" smtClean="0"/>
              <a:t>Q=</a:t>
            </a:r>
            <a:r>
              <a:rPr lang="en-US" dirty="0" err="1" smtClean="0"/>
              <a:t>mcT</a:t>
            </a:r>
            <a:endParaRPr lang="en-US" dirty="0" smtClean="0"/>
          </a:p>
          <a:p>
            <a:pPr lvl="1"/>
            <a:r>
              <a:rPr lang="en-US" dirty="0" smtClean="0"/>
              <a:t>Q=</a:t>
            </a:r>
            <a:r>
              <a:rPr lang="en-US" dirty="0" err="1" smtClean="0"/>
              <a:t>mL</a:t>
            </a:r>
            <a:endParaRPr lang="en-US" dirty="0" smtClean="0"/>
          </a:p>
          <a:p>
            <a:r>
              <a:rPr lang="en-US" dirty="0" smtClean="0"/>
              <a:t>If you’re not sure what the final state of the object is (fluid, gas, etc.) guess! If you guessed wrong, your answer won’t make sense.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Heat transfer mechanisms </a:t>
            </a:r>
            <a:br>
              <a:rPr lang="en-US" dirty="0" smtClean="0"/>
            </a:br>
            <a:r>
              <a:rPr lang="en-US" dirty="0" smtClean="0"/>
              <a:t>(2 problems)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Thermal Conduction</a:t>
            </a:r>
          </a:p>
          <a:p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With and without surroundings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172</TotalTime>
  <Words>554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Exam 3 Review</vt:lpstr>
      <vt:lpstr>Other Reviews</vt:lpstr>
      <vt:lpstr>Exam Information</vt:lpstr>
      <vt:lpstr>General Equations to Know</vt:lpstr>
      <vt:lpstr>Pressure (2 problems)  &amp; Static Fluids (2 problems)</vt:lpstr>
      <vt:lpstr>Moving fluids (2 problems)</vt:lpstr>
      <vt:lpstr>Thermal Expansion (1 problem)</vt:lpstr>
      <vt:lpstr>Calorimetry (2 problems)</vt:lpstr>
      <vt:lpstr>Heat transfer mechanisms  (2 problems)</vt:lpstr>
      <vt:lpstr>Ideal Gas Law (2 problems)</vt:lpstr>
      <vt:lpstr>Kinetic Theory (2 problems)</vt:lpstr>
      <vt:lpstr>thermodynamic changes: PV diagrams, work, internal energy, heat, First Law of Thermodynamics, etc.  (6 problems)</vt:lpstr>
      <vt:lpstr>thermodynamic changes: PV diagrams, work, internal energy, heat, First Law of Thermodynamics, etc.  (6 problems)</vt:lpstr>
      <vt:lpstr>Engines (3 problems)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3 Review</dc:title>
  <dc:creator>Jerika</dc:creator>
  <cp:lastModifiedBy>Jerika</cp:lastModifiedBy>
  <cp:revision>23</cp:revision>
  <dcterms:created xsi:type="dcterms:W3CDTF">2014-11-22T16:04:37Z</dcterms:created>
  <dcterms:modified xsi:type="dcterms:W3CDTF">2014-11-22T19:09:28Z</dcterms:modified>
</cp:coreProperties>
</file>