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F960F2-3D53-4B61-8095-572DEEC4E9E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037981-7007-4BAB-B80F-518DB2A26A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(Sound)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Jerika McKeon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0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Blueprint Equation: v=</a:t>
            </a:r>
            <a:r>
              <a:rPr lang="el-GR" dirty="0" smtClean="0"/>
              <a:t>λ</a:t>
            </a:r>
            <a:r>
              <a:rPr lang="en-US" dirty="0" smtClean="0"/>
              <a:t>f</a:t>
            </a:r>
          </a:p>
          <a:p>
            <a:r>
              <a:rPr lang="en-US" dirty="0" smtClean="0"/>
              <a:t>f=1/T</a:t>
            </a:r>
          </a:p>
          <a:p>
            <a:r>
              <a:rPr lang="el-GR" dirty="0" smtClean="0"/>
              <a:t>ω</a:t>
            </a:r>
            <a:r>
              <a:rPr lang="en-US" dirty="0" smtClean="0"/>
              <a:t>=2</a:t>
            </a:r>
            <a:r>
              <a:rPr lang="el-GR" dirty="0" smtClean="0"/>
              <a:t>π</a:t>
            </a:r>
            <a:r>
              <a:rPr lang="en-US" dirty="0" smtClean="0"/>
              <a:t>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69750"/>
            <a:ext cx="7756263" cy="1054250"/>
          </a:xfrm>
        </p:spPr>
        <p:txBody>
          <a:bodyPr/>
          <a:lstStyle/>
          <a:p>
            <a:r>
              <a:rPr lang="en-US" sz="4800" dirty="0" smtClean="0"/>
              <a:t>Vibration &amp; Waves: General Equations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163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k=spring constant and m=mass</a:t>
                </a:r>
              </a:p>
              <a:p>
                <a:r>
                  <a:rPr lang="el-GR" dirty="0" smtClean="0"/>
                  <a:t>ω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/>
                  <a:t>T=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2</m:t>
                    </m:r>
                    <m:r>
                      <m:rPr>
                        <m:nor/>
                      </m:rPr>
                      <a:rPr lang="el-GR" dirty="0"/>
                      <m:t>π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L=length of the pendulum</a:t>
                </a:r>
              </a:p>
              <a:p>
                <a:r>
                  <a:rPr lang="el-GR" dirty="0" smtClean="0"/>
                  <a:t>ω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T=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2</m:t>
                    </m:r>
                    <m:r>
                      <m:rPr>
                        <m:nor/>
                      </m:rPr>
                      <a:rPr lang="el-GR" dirty="0"/>
                      <m:t>π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Does mass affect period? </a:t>
                </a:r>
              </a:p>
              <a:p>
                <a:r>
                  <a:rPr lang="en-US" dirty="0" smtClean="0"/>
                  <a:t>Does mass affect frequency?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T=Tension &amp; L=length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μ</m:t>
                    </m:r>
                  </m:oMath>
                </a14:m>
                <a:r>
                  <a:rPr lang="en-US" dirty="0" smtClean="0"/>
                  <a:t>=linear mass density=m/L</a:t>
                </a:r>
              </a:p>
              <a:p>
                <a:r>
                  <a:rPr lang="en-US" dirty="0" smtClean="0"/>
                  <a:t>v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/>
                              </a:rPr>
                              <m:t>μ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on a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0" dirty="0" smtClean="0">
                    <a:latin typeface="Cambria Math"/>
                  </a:rPr>
                  <a:t>T=Temperature (units?)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=331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273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43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9</m:t>
                            </m:r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r>
                              <a:rPr lang="en-US" i="1">
                                <a:latin typeface="Cambria Math"/>
                              </a:rPr>
                              <m:t>𝐾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π</m:t>
                        </m:r>
                        <m:sSup>
                          <m:sSup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β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sup>
                    </m:sSup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β</m:t>
                    </m:r>
                    <m:r>
                      <a:rPr lang="en-US" b="0" i="1" smtClean="0">
                        <a:latin typeface="Cambria Math"/>
                      </a:rPr>
                      <m:t>=10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2244" t="-1258" r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r>
                  <a:rPr lang="en-US" dirty="0"/>
                  <a:t>Comparing Intensities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π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π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 l="-2083" t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0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>
                    <a:latin typeface="Cambria Math"/>
                  </a:rPr>
                  <a:t>Doppler Shifts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𝑣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∓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Sonic Boom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θ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Mach Number=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Waves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/>
                      <m:t>λ</m:t>
                    </m:r>
                    <m:r>
                      <m:rPr>
                        <m:nor/>
                      </m:rPr>
                      <a:rPr lang="en-US" dirty="0" smtClean="0"/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# </m:t>
                        </m:r>
                        <m:r>
                          <m:rPr>
                            <m:nor/>
                          </m:rPr>
                          <a:rPr lang="en-US" dirty="0"/>
                          <m:t>of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waves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𝑛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n=number of anti-nodes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=fundamental </a:t>
                </a:r>
                <a:r>
                  <a:rPr lang="en-US" dirty="0" smtClean="0"/>
                  <a:t>frequency</a:t>
                </a:r>
              </a:p>
              <a:p>
                <a:r>
                  <a:rPr lang="en-US" dirty="0"/>
                  <a:t>Beat Frequency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𝑏𝑒𝑎𝑡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2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/>
                  <a:t>Fundamental</a:t>
                </a:r>
                <a:r>
                  <a:rPr lang="en-US" dirty="0"/>
                  <a:t> </a:t>
                </a:r>
                <a:r>
                  <a:rPr lang="en-US" dirty="0" smtClean="0"/>
                  <a:t>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Fixed-Fixed/Closed-Closed/Open-Open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λ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=2</m:t>
                    </m:r>
                    <m:r>
                      <m:rPr>
                        <m:nor/>
                      </m:rPr>
                      <a:rPr lang="en-US" dirty="0"/>
                      <m:t>L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/>
                              </a:rPr>
                              <m:t>λ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 dirty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  <m:r>
                          <a:rPr lang="en-US" i="1" dirty="0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Closed-Open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λ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=4</m:t>
                    </m:r>
                    <m:r>
                      <m:rPr>
                        <m:nor/>
                      </m:rPr>
                      <a:rPr lang="en-US" dirty="0"/>
                      <m:t>L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/>
                              </a:rPr>
                              <m:t>λ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 dirty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4</m:t>
                        </m:r>
                        <m:r>
                          <a:rPr lang="en-US" i="1" dirty="0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0">
                <a:blip r:embed="rId3"/>
                <a:stretch>
                  <a:fillRect l="-2083" t="-1415" b="-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36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162</TotalTime>
  <Words>80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Book Antiqua</vt:lpstr>
      <vt:lpstr>Cambria Math</vt:lpstr>
      <vt:lpstr>Times New Roman</vt:lpstr>
      <vt:lpstr>Wingdings</vt:lpstr>
      <vt:lpstr>Hardcover</vt:lpstr>
      <vt:lpstr>Unit 4 (Sound) Review</vt:lpstr>
      <vt:lpstr>Vibration &amp; Waves: General Equations</vt:lpstr>
      <vt:lpstr>Springs</vt:lpstr>
      <vt:lpstr>Pendulums</vt:lpstr>
      <vt:lpstr>Waves on a String</vt:lpstr>
      <vt:lpstr>Sound</vt:lpstr>
      <vt:lpstr>More Sound</vt:lpstr>
      <vt:lpstr>Standing Waves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&amp; Final Review</dc:title>
  <dc:creator>Brandon</dc:creator>
  <cp:lastModifiedBy>Jerika Newitt</cp:lastModifiedBy>
  <cp:revision>11</cp:revision>
  <dcterms:created xsi:type="dcterms:W3CDTF">2014-12-11T18:50:40Z</dcterms:created>
  <dcterms:modified xsi:type="dcterms:W3CDTF">2014-12-12T02:02:40Z</dcterms:modified>
</cp:coreProperties>
</file>